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30637462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157250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2657440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BADA25-3595-4122-948A-6A610C8C205E}" type="datetimeFigureOut">
              <a:rPr lang="en-IN" smtClean="0"/>
              <a:t>28-02-2025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438044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BADA25-3595-4122-948A-6A610C8C205E}" type="datetimeFigureOut">
              <a:rPr lang="en-IN" smtClean="0"/>
              <a:t>28-02-2025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727822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BADA25-3595-4122-948A-6A610C8C205E}" type="datetimeFigureOut">
              <a:rPr lang="en-IN" smtClean="0"/>
              <a:t>28-02-2025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348573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ABADA25-3595-4122-948A-6A610C8C205E}" type="datetimeFigureOut">
              <a:rPr lang="en-IN" smtClean="0"/>
              <a:t>28-02-2025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283951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BADA25-3595-4122-948A-6A610C8C205E}" type="datetimeFigureOut">
              <a:rPr lang="en-IN" smtClean="0"/>
              <a:t>28-02-2025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484779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BADA25-3595-4122-948A-6A610C8C205E}" type="datetimeFigureOut">
              <a:rPr lang="en-IN" smtClean="0"/>
              <a:t>28-02-2025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132091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BADA25-3595-4122-948A-6A610C8C205E}" type="datetimeFigureOut">
              <a:rPr lang="en-IN" smtClean="0"/>
              <a:t>28-02-2025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81300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422409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637719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4356514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14925381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4187267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177785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BADA25-3595-4122-948A-6A610C8C205E}" type="datetimeFigureOut">
              <a:rPr lang="en-IN" smtClean="0"/>
              <a:t>28-02-2025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164C48-C2A4-400F-A6A2-6D2B25EE8BC3}" type="slidenum">
              <a:rPr lang="en-IN" smtClean="0"/>
              <a:t>‹#›</a:t>
            </a:fld>
            <a:endParaRPr lang="en-IN"/>
          </a:p>
        </p:txBody>
      </p:sp>
    </p:spTree>
    <p:extLst>
      <p:ext uri="{BB962C8B-B14F-4D97-AF65-F5344CB8AC3E}">
        <p14:creationId xmlns:p14="http://schemas.microsoft.com/office/powerpoint/2010/main" val="3284022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BADA25-3595-4122-948A-6A610C8C205E}" type="datetimeFigureOut">
              <a:rPr lang="en-IN" smtClean="0"/>
              <a:t>28-02-2025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6164C48-C2A4-400F-A6A2-6D2B25EE8BC3}" type="slidenum">
              <a:rPr lang="en-IN" smtClean="0"/>
              <a:t>‹#›</a:t>
            </a:fld>
            <a:endParaRPr lang="en-IN"/>
          </a:p>
        </p:txBody>
      </p:sp>
    </p:spTree>
    <p:extLst>
      <p:ext uri="{BB962C8B-B14F-4D97-AF65-F5344CB8AC3E}">
        <p14:creationId xmlns:p14="http://schemas.microsoft.com/office/powerpoint/2010/main" val="8845460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ticket-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managemen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icket-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irline-ticketing-portal.php"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technology-modul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air-ticket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flight-reservation-system.php" TargetMode="External"/><Relationship Id="rId4" Type="http://schemas.openxmlformats.org/officeDocument/2006/relationships/hyperlink" Target="https://www.travelopro.com/flight-booking-software.ph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global-distribu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flights-gds-and-lccs.php"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flight-ticket-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payment-gateway-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slideshare.net/slideshow/corporate-travel-solutions/268210704"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flight-ticket-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3197715-672D-CB69-557D-231D9600913B}"/>
              </a:ext>
            </a:extLst>
          </p:cNvPr>
          <p:cNvSpPr txBox="1"/>
          <p:nvPr/>
        </p:nvSpPr>
        <p:spPr>
          <a:xfrm>
            <a:off x="2869324" y="163931"/>
            <a:ext cx="6453352" cy="658835"/>
          </a:xfrm>
          <a:prstGeom prst="rect">
            <a:avLst/>
          </a:prstGeom>
          <a:noFill/>
        </p:spPr>
        <p:txBody>
          <a:bodyPr wrap="square">
            <a:spAutoFit/>
          </a:bodyPr>
          <a:lstStyle/>
          <a:p>
            <a:pPr algn="just">
              <a:lnSpc>
                <a:spcPct val="107000"/>
              </a:lnSpc>
              <a:spcAft>
                <a:spcPts val="800"/>
              </a:spcAft>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Flight Ticket Reservation System</a:t>
            </a:r>
            <a:endParaRPr lang="en-IN"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8E799147-C4B5-2D4B-9455-1771BC30D1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pic>
        <p:nvPicPr>
          <p:cNvPr id="9" name="Picture 8">
            <a:extLst>
              <a:ext uri="{FF2B5EF4-FFF2-40B4-BE49-F238E27FC236}">
                <a16:creationId xmlns:a16="http://schemas.microsoft.com/office/drawing/2014/main" id="{E4CBE604-32D1-7DC6-A764-0223D765DE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0165" y="1046442"/>
            <a:ext cx="9491670" cy="4571064"/>
          </a:xfrm>
          <a:prstGeom prst="rect">
            <a:avLst/>
          </a:prstGeom>
        </p:spPr>
      </p:pic>
      <p:sp>
        <p:nvSpPr>
          <p:cNvPr id="2" name="TextBox 1">
            <a:extLst>
              <a:ext uri="{FF2B5EF4-FFF2-40B4-BE49-F238E27FC236}">
                <a16:creationId xmlns:a16="http://schemas.microsoft.com/office/drawing/2014/main" id="{419870CB-A086-E18B-5D17-9EB2CF263D4D}"/>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89715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91EFC-8B6B-62DB-0EA9-75409607809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745A34A-00FB-79B2-7542-02D2666C14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C2059A38-18F3-B55B-26CC-E01D30C28F70}"/>
              </a:ext>
            </a:extLst>
          </p:cNvPr>
          <p:cNvSpPr txBox="1"/>
          <p:nvPr/>
        </p:nvSpPr>
        <p:spPr>
          <a:xfrm>
            <a:off x="1303283" y="1459422"/>
            <a:ext cx="9585434" cy="393915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Unrivalled Flight Ticket Reservation System for Flexible Reservation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ticket reservation systems have transformed the way people plan and book their flights. This system is designed to make the process of reserving airline tickets more efficient and user-friendly.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ticket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software application designed to automate the process of booking and managing airline tickets. It enables customers to search for and book flights, view flight schedules, and manage their reservations online.</a:t>
            </a:r>
          </a:p>
        </p:txBody>
      </p:sp>
    </p:spTree>
    <p:extLst>
      <p:ext uri="{BB962C8B-B14F-4D97-AF65-F5344CB8AC3E}">
        <p14:creationId xmlns:p14="http://schemas.microsoft.com/office/powerpoint/2010/main" val="614122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82420-B293-7171-01E3-1FC6EE1D324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B0EC4FF2-4ABC-E366-894D-34AED939FC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D06909C6-498B-2B0B-6DFF-E8A856016028}"/>
              </a:ext>
            </a:extLst>
          </p:cNvPr>
          <p:cNvSpPr txBox="1"/>
          <p:nvPr/>
        </p:nvSpPr>
        <p:spPr>
          <a:xfrm>
            <a:off x="1072054" y="1215717"/>
            <a:ext cx="9785131"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integrating real-time flight information, passenger preferences, and payment gateways, airline reservation systems create a seamless and convenient booking experience for travelers while enabling airlines to beneficially manage their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flight ticket reservation system is a preferred choice for various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management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online travel agents, and wholesalers. Customers have the option of filtering through several parameters and booking tickets with ancillary services (meal, seat, and baggage selection). Travel operators can integrate all leading GDS (Amadeus, Sabre, and Travelport) into their feeds and book flights across the world.  </a:t>
            </a:r>
          </a:p>
        </p:txBody>
      </p:sp>
    </p:spTree>
    <p:extLst>
      <p:ext uri="{BB962C8B-B14F-4D97-AF65-F5344CB8AC3E}">
        <p14:creationId xmlns:p14="http://schemas.microsoft.com/office/powerpoint/2010/main" val="3325955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281A8-BB08-C37C-9EDA-8B065D6D347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EE07797-30CD-48E1-EB32-8F51F383A7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51A9FAB7-0B9C-138D-58C8-FCC0515A6704}"/>
              </a:ext>
            </a:extLst>
          </p:cNvPr>
          <p:cNvSpPr txBox="1"/>
          <p:nvPr/>
        </p:nvSpPr>
        <p:spPr>
          <a:xfrm>
            <a:off x="835573" y="704193"/>
            <a:ext cx="10746827"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Is Flight Ticket Reservation System Beneficial For Travel Agent In Travel Industry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today’s airline industry, customers or users can reserve seats or book flights from any place in the world as long as they are connected to the internet. The innovation of technology has made traveling in the air easier for customers, with flight ticket reservations or bookings just a click away.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flight ticket reservation system is not only used for making reservations with airlines but is also used for various airline management tasks. It is also used for meeting all customer requirements from the initial booking until the completion of the flight trip.</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Flight Ticket Reservation System is an essential tool for managing flight bookings and reservations. </a:t>
            </a:r>
          </a:p>
        </p:txBody>
      </p:sp>
    </p:spTree>
    <p:extLst>
      <p:ext uri="{BB962C8B-B14F-4D97-AF65-F5344CB8AC3E}">
        <p14:creationId xmlns:p14="http://schemas.microsoft.com/office/powerpoint/2010/main" val="3626288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49761-208C-B48F-7FB2-2F1065BE489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FE0585F9-1480-DDE3-F84E-F0CBDF6D99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D07E4ED1-CC32-EADE-3BDD-971C2C632D47}"/>
              </a:ext>
            </a:extLst>
          </p:cNvPr>
          <p:cNvSpPr txBox="1"/>
          <p:nvPr/>
        </p:nvSpPr>
        <p:spPr>
          <a:xfrm>
            <a:off x="924909" y="945931"/>
            <a:ext cx="1064698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system offers various features, including the ability to select flights, book flights, cancel bookings, search for flights, view flight details, add flights, edit flights, and cancel flights.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online flight ticket reservation system is required to manage online searches with real-time availability and price, see details in real-time, book tickets, and make payments to get instant confirmation on bookings done via the platform. It also displays multiple options, which makes it easier to choose and book tickets.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airline ticket reservation system offers convenience, efficiency, and accessibility for travelers. It simplifies booking processes, provides real-time updates on flight availability, and facilitates secure transactions.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specially designed for the airline booking process, based on the latest technology. </a:t>
            </a:r>
          </a:p>
        </p:txBody>
      </p:sp>
    </p:spTree>
    <p:extLst>
      <p:ext uri="{BB962C8B-B14F-4D97-AF65-F5344CB8AC3E}">
        <p14:creationId xmlns:p14="http://schemas.microsoft.com/office/powerpoint/2010/main" val="2039025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04CD9-455F-3DDD-E906-9EE8E5D2CC27}"/>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99EAF96-F4C7-8363-1E7C-0CD872D3B0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C919C4F4-E793-409E-844A-3E9EA153D7F6}"/>
              </a:ext>
            </a:extLst>
          </p:cNvPr>
          <p:cNvSpPr txBox="1"/>
          <p:nvPr/>
        </p:nvSpPr>
        <p:spPr>
          <a:xfrm>
            <a:off x="788277" y="727276"/>
            <a:ext cx="10867696"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Therefore, those who want to begin their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airline ticket-booking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use this software successfully. It is because numerous features attract entrepreneurs to use it from the beginning of their business.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idea behind the flight ticket reservation system is to enable convenient bookings that are spread across various distribution channels. The system consists of a database with flight ticket tariffs, rules, booking conditions, and more. The airline is responsible for sending their inventory bucket and booking information to the GDS, which then takes it to the main hub of distributors online.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flight ticket reservation system helps airlines achieve much better efficiency with effective cost control. There are a number of online service providers serving the airline industry.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ticket reservation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web-based real-time distribution system that helps airlines with the latest e-commerce technology reduce distribution costs. It also gives a booking interface to users as well as travel agencies.</a:t>
            </a:r>
          </a:p>
        </p:txBody>
      </p:sp>
    </p:spTree>
    <p:extLst>
      <p:ext uri="{BB962C8B-B14F-4D97-AF65-F5344CB8AC3E}">
        <p14:creationId xmlns:p14="http://schemas.microsoft.com/office/powerpoint/2010/main" val="421059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0BC97-5F02-D6B5-B9FA-B9CE2C0225E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8A5BBDD0-3DA4-785D-EF0A-E687929751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71CB4F3C-5902-CDF6-8BE7-BC668AC8EAA9}"/>
              </a:ext>
            </a:extLst>
          </p:cNvPr>
          <p:cNvSpPr txBox="1"/>
          <p:nvPr/>
        </p:nvSpPr>
        <p:spPr>
          <a:xfrm>
            <a:off x="998482" y="617781"/>
            <a:ext cx="10478814"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No matter the form, the air ticket performs several important functions.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seals the deal between a passenger and an airline, building rights and responsibilities on both sides. The ticket documents whether and under what conditions a passenger can modify an itinerary, cancel a flight, or receive a refund.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serves as a travel document, ensuring that an airline will provide a seat and services included in the fare for a ticket owner. On the other hand, carriers use a document as a source of information about the passenger and the booking.</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handles relationships between several airlines involved in one journey (if this is the case). To be more precise, it outlines the responsibilities of the validating carrier that issued the ticket and the operating carrier or carriers that executed the flight.</a:t>
            </a:r>
          </a:p>
        </p:txBody>
      </p:sp>
    </p:spTree>
    <p:extLst>
      <p:ext uri="{BB962C8B-B14F-4D97-AF65-F5344CB8AC3E}">
        <p14:creationId xmlns:p14="http://schemas.microsoft.com/office/powerpoint/2010/main" val="2468051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93CF2-50E4-949D-0808-93EA4FEE543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C5BA8D0-AFC6-87FB-4EE0-F4AA5F75DD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C9C23EB5-DB84-F76A-4788-1C2C5F181A35}"/>
              </a:ext>
            </a:extLst>
          </p:cNvPr>
          <p:cNvSpPr txBox="1"/>
          <p:nvPr/>
        </p:nvSpPr>
        <p:spPr>
          <a:xfrm>
            <a:off x="917520" y="691512"/>
            <a:ext cx="10517735" cy="582762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Do You Need A Flight Ticket Reservation System For Your Business ?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you may know, there are several reasons why companies need a flight ticket reservation system. Below, you can read about the most crucial ones: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24/7 availability: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providing customers with the ability to book tickets 24/7 through web and mobile devices provides them the power to make reservations with one click.</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Easy refund and cancellation process: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protects your users financially if their trip is cancelled or interrupted.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Upselling options and last-minute offers: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boost the user experience and provide value for first-time visitors.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Security: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enhanced data protection solutions keep all customer data secure and safe and prevent data breaches.</a:t>
            </a:r>
          </a:p>
        </p:txBody>
      </p:sp>
    </p:spTree>
    <p:extLst>
      <p:ext uri="{BB962C8B-B14F-4D97-AF65-F5344CB8AC3E}">
        <p14:creationId xmlns:p14="http://schemas.microsoft.com/office/powerpoint/2010/main" val="2790232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22017-5C3E-9351-DA2B-C132609ECC5B}"/>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18B95CA-204C-589D-693C-1AFC83AD8D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371BF180-C301-D621-1DDC-296BCD3D433C}"/>
              </a:ext>
            </a:extLst>
          </p:cNvPr>
          <p:cNvSpPr txBox="1"/>
          <p:nvPr/>
        </p:nvSpPr>
        <p:spPr>
          <a:xfrm>
            <a:off x="809296" y="669078"/>
            <a:ext cx="10752084"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Which Company Is The Best Flight Ticket Reservation System Solutions Provider Worldwide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solution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offers a travel platform across the globe. The travel platform includes flight reservation services, which provide a cutting-edge flight module with features such as fare family, multiple RBD, import PNR, mini rules, hold booking, commission module, series fare, charter flights, etc.</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the leading travel technology company that offers automated airline booking software. With innovative technology, airline ticket booking software provides end-to-end solutions for airlines and travel booking agencies. It provides real-time data on fares, seat availability, and onboard services. With its advanced technology, customers can effortlessly book and change flights.</a:t>
            </a:r>
          </a:p>
        </p:txBody>
      </p:sp>
    </p:spTree>
    <p:extLst>
      <p:ext uri="{BB962C8B-B14F-4D97-AF65-F5344CB8AC3E}">
        <p14:creationId xmlns:p14="http://schemas.microsoft.com/office/powerpoint/2010/main" val="777956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5F21B-047B-B41E-6EFD-1E4DB1F75AE7}"/>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C0DDFBF-C59A-BC6E-45BD-126234D332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2450D9BE-6AC5-BD71-4A25-99DCEA9F0024}"/>
              </a:ext>
            </a:extLst>
          </p:cNvPr>
          <p:cNvSpPr txBox="1"/>
          <p:nvPr/>
        </p:nvSpPr>
        <p:spPr>
          <a:xfrm>
            <a:off x="966951" y="803959"/>
            <a:ext cx="10552387"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web-based software for tour operators and travel agencies that helps you book and sell flight tickets more efficiently.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airline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end-users search for and book flight tickets online for particular seats on various flights. We partner with domestic and international airlines to offer flight-booking services at the best rates.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an airline ticket booking system, including flight search and booking functionality, for travel agents worldwide. Each of the reservation software programs developed by us provides a stable platform for airline managers so that they can help travelers access flight tickets at the most reasonable rates.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implementing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flight reservation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 your site, Travelopro provides the possibility of booking and selling domestic and foreign flight tickets directly for your customers.</a:t>
            </a:r>
          </a:p>
        </p:txBody>
      </p:sp>
    </p:spTree>
    <p:extLst>
      <p:ext uri="{BB962C8B-B14F-4D97-AF65-F5344CB8AC3E}">
        <p14:creationId xmlns:p14="http://schemas.microsoft.com/office/powerpoint/2010/main" val="3501593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4B28E-A7E8-D3C2-9989-397029B8B0B5}"/>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B5CE648A-DAFA-E725-433D-8555B011EC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46539BD6-0BE4-1768-B9FE-E2FB6F3FBB43}"/>
              </a:ext>
            </a:extLst>
          </p:cNvPr>
          <p:cNvSpPr txBox="1"/>
          <p:nvPr/>
        </p:nvSpPr>
        <p:spPr>
          <a:xfrm>
            <a:off x="1166648" y="897514"/>
            <a:ext cx="10131972"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specialize in building the perfect flight ticket reservation system that has every feature that you can dream of. Our powerful airline ticket reservation system has been a turning point for our clients to make the whole system smooth for B2C as well as B2B agents.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booking solution displays airline availability and rates for various GDS and content sources against user search. This integrated airline ticket reservation system brings competitive advantages to your business by connecting to a large cache of flight data.</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benefit from our highly efficient flight ticket system, which is seamlessly integrated with multiple GDS systems and third-party APIs. Now, travel agents can efficiently search for flights, select seats, check real-time pricing, proceed with bookings, and offer customers secure online payment options.</a:t>
            </a:r>
          </a:p>
        </p:txBody>
      </p:sp>
    </p:spTree>
    <p:extLst>
      <p:ext uri="{BB962C8B-B14F-4D97-AF65-F5344CB8AC3E}">
        <p14:creationId xmlns:p14="http://schemas.microsoft.com/office/powerpoint/2010/main" val="2968162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C08F7-79F9-8BCA-5E98-FA42CC2F8B1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8A51C4B4-836D-A829-5476-F963339709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7DC531E5-13D6-6E25-CB6D-F5E6AF20DC8E}"/>
              </a:ext>
            </a:extLst>
          </p:cNvPr>
          <p:cNvSpPr txBox="1"/>
          <p:nvPr/>
        </p:nvSpPr>
        <p:spPr>
          <a:xfrm>
            <a:off x="1103585" y="1096992"/>
            <a:ext cx="10279117"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Airline Ticketing Reservation System Software is connected to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like Amadeus GDS, Sabre GDS, and Travelport GDS, providing online flight booking options. By straightforwardly connecting to GDS and other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low-cost carriers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(LCCs), our system fetches and displays real-time data, ensuring that travel companies have up-to-date data at their fingertips.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Being the best airline ticket booking software development company, at Travelopro, we pride ourselves on our extensive expertise in developing cutting-edge flight booking system software tailored to meet the unique needs of our clients. With years of experience in the travel technology industry, we understand the complexities and demands of the aviation sector, allowing us to deliver robust and scalable solutions that enable businesses to thrive in a dynamic marketplace.</a:t>
            </a:r>
          </a:p>
        </p:txBody>
      </p:sp>
    </p:spTree>
    <p:extLst>
      <p:ext uri="{BB962C8B-B14F-4D97-AF65-F5344CB8AC3E}">
        <p14:creationId xmlns:p14="http://schemas.microsoft.com/office/powerpoint/2010/main" val="4029713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1A202-EF69-9879-EB06-288BFF1AB96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D4D2ED90-DDD2-FE23-8BD1-3D0033AF3A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98B1E96D-82B7-79E3-94D9-EF32287D326E}"/>
              </a:ext>
            </a:extLst>
          </p:cNvPr>
          <p:cNvSpPr txBox="1"/>
          <p:nvPr/>
        </p:nvSpPr>
        <p:spPr>
          <a:xfrm>
            <a:off x="1008993" y="1364428"/>
            <a:ext cx="10373710"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has been in the industry for years, and this is the reason we have a partnership with leading GDS such as Amadeus, Travelport, and Sabre. Actually, these GDS have connections with accommodation providers, transfer providers, airlines, and more throughout the world. We help travel agents and tour operators consolidate the data from all the airlines. A flight ticket reservation system connected with GDS systems can help you get a rich inventory.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dedicated team has developed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ticket booking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ensure an excellent platform for LCC airlines (Low-Cost Carrier Airlines) and other airline bookings. Our agent control system provides comprehensive control over the booking process.</a:t>
            </a:r>
          </a:p>
        </p:txBody>
      </p:sp>
    </p:spTree>
    <p:extLst>
      <p:ext uri="{BB962C8B-B14F-4D97-AF65-F5344CB8AC3E}">
        <p14:creationId xmlns:p14="http://schemas.microsoft.com/office/powerpoint/2010/main" val="3193360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F7ADF-4B90-5C3B-DDB4-45377A0C38E8}"/>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A20B480-1EAC-3730-D5BC-EA7C2D1488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BA9D58AE-A4CC-6D3D-B684-1C0B6BEB569C}"/>
              </a:ext>
            </a:extLst>
          </p:cNvPr>
          <p:cNvSpPr txBox="1"/>
          <p:nvPr/>
        </p:nvSpPr>
        <p:spPr>
          <a:xfrm>
            <a:off x="893380" y="910362"/>
            <a:ext cx="10846676" cy="503727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Additional Benefits: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representative can search for tickets within various systems at once.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representative does not need to have special knowledge about GDS to get the best ticket possible for their customers, as the process is done through an intuitive point-and-click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save time and money because the same person who is already selling other travel products can sell flight tickets and even combine products.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Create invoices with all travel products, including flights, automatically, all within Travelopro.</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flight ticket changes and cancellations from the Travelopro interface.</a:t>
            </a:r>
          </a:p>
        </p:txBody>
      </p:sp>
    </p:spTree>
    <p:extLst>
      <p:ext uri="{BB962C8B-B14F-4D97-AF65-F5344CB8AC3E}">
        <p14:creationId xmlns:p14="http://schemas.microsoft.com/office/powerpoint/2010/main" val="4069362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E421B-7734-8A6D-3B4C-9025F2015C5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6071E8D9-9A98-D457-9F91-9FD8EA4C24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3D4911DE-632E-AA22-ED08-53F351502A72}"/>
              </a:ext>
            </a:extLst>
          </p:cNvPr>
          <p:cNvSpPr txBox="1"/>
          <p:nvPr/>
        </p:nvSpPr>
        <p:spPr>
          <a:xfrm>
            <a:off x="1103586" y="1064250"/>
            <a:ext cx="9806152" cy="4729500"/>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Airline tickets are effortlessly added to packages (itineraries, quotes), which generally include accommodation, activities, and other travel products.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apply your particular (and already defined) market or customer margin rates to flight ticket prices. The customer database is already present in the CRM part of the Travelopro travel agency software solution.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After sending a quote, take advantage of Travelopro’s automatic follow-ups, which significantly increase conversion rates and revenue.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effortlessly track reports of sold tickets and view the list of passengers and most-used airline companies. Finally, you can have cumulative reports on all the travel products you sell.</a:t>
            </a:r>
          </a:p>
        </p:txBody>
      </p:sp>
    </p:spTree>
    <p:extLst>
      <p:ext uri="{BB962C8B-B14F-4D97-AF65-F5344CB8AC3E}">
        <p14:creationId xmlns:p14="http://schemas.microsoft.com/office/powerpoint/2010/main" val="3719567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A55A3-A03A-5373-7066-E1DEB1205D1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5A30D30-7C0D-9792-EB2D-A8758A2EC0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19F293D4-5B9C-03E2-FCEC-AD9ED3A2FCA2}"/>
              </a:ext>
            </a:extLst>
          </p:cNvPr>
          <p:cNvSpPr txBox="1"/>
          <p:nvPr/>
        </p:nvSpPr>
        <p:spPr>
          <a:xfrm>
            <a:off x="1047764" y="815367"/>
            <a:ext cx="10096472"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 Key Feature of The Flight Ticket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Search and Booking: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empowers clients to search for available flights based on their travel dates, destination and arrival cities, and preferred airlines. Users may also use schedule data, seat availability, and flight pricing to make informed booking decisions.</a:t>
            </a:r>
          </a:p>
          <a:p>
            <a:pPr marL="342900" indent="-342900" algn="just">
              <a:lnSpc>
                <a:spcPct val="107000"/>
              </a:lnSpc>
              <a:spcAft>
                <a:spcPts val="800"/>
              </a:spcAft>
              <a:buFont typeface="Arial" panose="020B0604020202020204" pitchFamily="34" charset="0"/>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Payment Gateway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module allows customers to securely make payments for their airline tickets using various payment methods, including credit cards, debit cards, and online banking.</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Reservation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reservation management module helps users view, modify, and cancel their existing flight reservations. They can also receive flight itinerary details and notifications via email or SMS.</a:t>
            </a:r>
          </a:p>
        </p:txBody>
      </p:sp>
    </p:spTree>
    <p:extLst>
      <p:ext uri="{BB962C8B-B14F-4D97-AF65-F5344CB8AC3E}">
        <p14:creationId xmlns:p14="http://schemas.microsoft.com/office/powerpoint/2010/main" val="2978204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AA6FE-C504-92C4-9D2E-EC104B728965}"/>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6E95847B-5ADF-2CE4-9309-CD96688230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EBE8FD15-716E-FDDC-A507-36140FA18E06}"/>
              </a:ext>
            </a:extLst>
          </p:cNvPr>
          <p:cNvSpPr txBox="1"/>
          <p:nvPr/>
        </p:nvSpPr>
        <p:spPr>
          <a:xfrm>
            <a:off x="1271751" y="1115546"/>
            <a:ext cx="9648497"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System Integration</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Connecting to several airline reservation systems (GDS) helps you locate and deliver the best travel discounts by integrating several APIs.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Search Option: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airline ticket booking system must have a tremendous search feature. Users may straightforwardly search for domestic and international flights this way. Customers will come back to the system if exploring the flights is simple.</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Customer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customer management module helps airlines manage customer data such as contact information, trip history, and preferences. The data may be used for personalized marketing and customer relationship management.</a:t>
            </a:r>
          </a:p>
        </p:txBody>
      </p:sp>
    </p:spTree>
    <p:extLst>
      <p:ext uri="{BB962C8B-B14F-4D97-AF65-F5344CB8AC3E}">
        <p14:creationId xmlns:p14="http://schemas.microsoft.com/office/powerpoint/2010/main" val="128546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EA8AD-5F16-1C7D-DEBB-9F15DC668ED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B1E253B1-FAC3-178C-FB7E-46B4FC9931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876B0142-B36F-7C26-188B-8A05DE3DEC67}"/>
              </a:ext>
            </a:extLst>
          </p:cNvPr>
          <p:cNvSpPr txBox="1"/>
          <p:nvPr/>
        </p:nvSpPr>
        <p:spPr>
          <a:xfrm>
            <a:off x="651641" y="697001"/>
            <a:ext cx="10888717"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Analytics and Reporting:</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reporting and analytics module provides crucial insights into airline operations and consumer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such as booking statistics, revenue reports, and customer feedback. The booking system allows airlines to sell flight tickets online through various channels while also optimizing bookings for upcoming flights.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Chatbot Integration: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airline reservation software may be able to support a chatbot system. By doing so, your agent can instantly help consumers and solve their difficulties. As a result, it provides 24-hour customer assistance.</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Scheduling: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flight schedule may be utilized by airlines to manage their flight schedules, update flight data, and change flight routes, timings, and seating arrangements.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Reduce Operating Costs: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airline reservation system is a completely automated program that handles the entire online ticket booking process. </a:t>
            </a:r>
          </a:p>
        </p:txBody>
      </p:sp>
    </p:spTree>
    <p:extLst>
      <p:ext uri="{BB962C8B-B14F-4D97-AF65-F5344CB8AC3E}">
        <p14:creationId xmlns:p14="http://schemas.microsoft.com/office/powerpoint/2010/main" val="1066805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1F798-5FE7-E673-1845-E576666B579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DD531E35-DB42-1E67-B0DD-87D0787FF3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3" name="TextBox 2">
            <a:extLst>
              <a:ext uri="{FF2B5EF4-FFF2-40B4-BE49-F238E27FC236}">
                <a16:creationId xmlns:a16="http://schemas.microsoft.com/office/drawing/2014/main" id="{6199E808-9D9B-529D-E004-982634E8BE7A}"/>
              </a:ext>
            </a:extLst>
          </p:cNvPr>
          <p:cNvSpPr txBox="1"/>
          <p:nvPr/>
        </p:nvSpPr>
        <p:spPr>
          <a:xfrm>
            <a:off x="1187669" y="1064250"/>
            <a:ext cx="9816662"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summary, Travelopro Software is a valuable addition to any flight ticket reservation system, offering enhanced efficiency, user-friendliness, and a range of features that empower both businesses and travelers. With our software, you can provide a smoother and more convenient booking experience, opening up opportunities for growth and expansion in the travel industry.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Hire Travelopro to develop a flight booking software development system that enhances your airline booking process to reach your desired business goals in the airline ticketing system.</a:t>
            </a:r>
          </a:p>
        </p:txBody>
      </p:sp>
    </p:spTree>
    <p:extLst>
      <p:ext uri="{BB962C8B-B14F-4D97-AF65-F5344CB8AC3E}">
        <p14:creationId xmlns:p14="http://schemas.microsoft.com/office/powerpoint/2010/main" val="3185587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6A9A5-4A43-4DAC-8849-4740F719644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7EBB287-9276-4C2F-8076-D8BD47EA6E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9137" y="121190"/>
            <a:ext cx="2100369" cy="477900"/>
          </a:xfrm>
          <a:prstGeom prst="rect">
            <a:avLst/>
          </a:prstGeom>
        </p:spPr>
      </p:pic>
      <p:sp>
        <p:nvSpPr>
          <p:cNvPr id="2" name="Title 1">
            <a:extLst>
              <a:ext uri="{FF2B5EF4-FFF2-40B4-BE49-F238E27FC236}">
                <a16:creationId xmlns:a16="http://schemas.microsoft.com/office/drawing/2014/main" id="{0411097B-653A-A019-026F-D7B1106FEB2A}"/>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https://www.travelopro.com/flight-ticket-reservation-system.php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155293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21</TotalTime>
  <Words>2319</Words>
  <Application>Microsoft Office PowerPoint</Application>
  <PresentationFormat>Widescreen</PresentationFormat>
  <Paragraphs>81</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9</cp:revision>
  <dcterms:created xsi:type="dcterms:W3CDTF">2025-02-27T14:06:51Z</dcterms:created>
  <dcterms:modified xsi:type="dcterms:W3CDTF">2025-02-28T04:07:51Z</dcterms:modified>
</cp:coreProperties>
</file>