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97610580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25683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3419311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0326AD-87F8-4597-9DB0-5CC49363813A}" type="datetimeFigureOut">
              <a:rPr lang="en-IN" smtClean="0"/>
              <a:t>06-03-2025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337226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0326AD-87F8-4597-9DB0-5CC49363813A}" type="datetimeFigureOut">
              <a:rPr lang="en-IN" smtClean="0"/>
              <a:t>06-03-2025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202593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0326AD-87F8-4597-9DB0-5CC49363813A}" type="datetimeFigureOut">
              <a:rPr lang="en-IN" smtClean="0"/>
              <a:t>06-03-2025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818867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770326AD-87F8-4597-9DB0-5CC49363813A}" type="datetimeFigureOut">
              <a:rPr lang="en-IN" smtClean="0"/>
              <a:t>06-03-2025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228458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0326AD-87F8-4597-9DB0-5CC49363813A}" type="datetimeFigureOut">
              <a:rPr lang="en-IN" smtClean="0"/>
              <a:t>06-03-2025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775397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0326AD-87F8-4597-9DB0-5CC49363813A}" type="datetimeFigureOut">
              <a:rPr lang="en-IN" smtClean="0"/>
              <a:t>06-03-2025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3304149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0326AD-87F8-4597-9DB0-5CC49363813A}" type="datetimeFigureOut">
              <a:rPr lang="en-IN" smtClean="0"/>
              <a:t>06-03-2025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2160624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33952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7699503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517080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7412964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12694008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4442830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326AD-87F8-4597-9DB0-5CC49363813A}"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45462E-1CBD-457E-B8F3-7840DCC80813}" type="slidenum">
              <a:rPr lang="en-IN" smtClean="0"/>
              <a:t>‹#›</a:t>
            </a:fld>
            <a:endParaRPr lang="en-IN"/>
          </a:p>
        </p:txBody>
      </p:sp>
    </p:spTree>
    <p:extLst>
      <p:ext uri="{BB962C8B-B14F-4D97-AF65-F5344CB8AC3E}">
        <p14:creationId xmlns:p14="http://schemas.microsoft.com/office/powerpoint/2010/main" val="3882333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70326AD-87F8-4597-9DB0-5CC49363813A}" type="datetimeFigureOut">
              <a:rPr lang="en-IN" smtClean="0"/>
              <a:t>06-03-2025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A45462E-1CBD-457E-B8F3-7840DCC80813}" type="slidenum">
              <a:rPr lang="en-IN" smtClean="0"/>
              <a:t>‹#›</a:t>
            </a:fld>
            <a:endParaRPr lang="en-IN"/>
          </a:p>
        </p:txBody>
      </p:sp>
    </p:spTree>
    <p:extLst>
      <p:ext uri="{BB962C8B-B14F-4D97-AF65-F5344CB8AC3E}">
        <p14:creationId xmlns:p14="http://schemas.microsoft.com/office/powerpoint/2010/main" val="428481811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xml-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hot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youtube.com/watch?v=NMv7BD4ZmPY"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onlin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booking-websit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8-types-travel-apis-gds-flights-hotels-car-ren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global-distribution-system-amadeus-galileo-sabre-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booking-system.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echjockey.com/detail/travelopro"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hotel-booking-api.php" TargetMode="External"/><Relationship Id="rId4" Type="http://schemas.openxmlformats.org/officeDocument/2006/relationships/hyperlink" Target="https://www.travelopro.com/hotel-reservation-system.ph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hot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4547D5-398C-0F9A-5057-AC99A92556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8" name="TextBox 7">
            <a:extLst>
              <a:ext uri="{FF2B5EF4-FFF2-40B4-BE49-F238E27FC236}">
                <a16:creationId xmlns:a16="http://schemas.microsoft.com/office/drawing/2014/main" id="{393A9AA6-1FEB-B76F-AB96-02E0B88DFCAB}"/>
              </a:ext>
            </a:extLst>
          </p:cNvPr>
          <p:cNvSpPr txBox="1"/>
          <p:nvPr/>
        </p:nvSpPr>
        <p:spPr>
          <a:xfrm>
            <a:off x="4981903" y="111672"/>
            <a:ext cx="2228193" cy="707886"/>
          </a:xfrm>
          <a:prstGeom prst="rect">
            <a:avLst/>
          </a:prstGeom>
          <a:noFill/>
        </p:spPr>
        <p:txBody>
          <a:bodyPr wrap="square">
            <a:spAutoFit/>
          </a:bodyPr>
          <a:lstStyle/>
          <a:p>
            <a:r>
              <a:rPr lang="en-IN" sz="4000" b="1" dirty="0"/>
              <a:t>Hotel API</a:t>
            </a:r>
          </a:p>
        </p:txBody>
      </p:sp>
      <p:pic>
        <p:nvPicPr>
          <p:cNvPr id="11" name="Picture 10">
            <a:extLst>
              <a:ext uri="{FF2B5EF4-FFF2-40B4-BE49-F238E27FC236}">
                <a16:creationId xmlns:a16="http://schemas.microsoft.com/office/drawing/2014/main" id="{2A03BDB7-CC50-330A-C1AC-A3DBFD928B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1959" y="995198"/>
            <a:ext cx="9280633" cy="4323035"/>
          </a:xfrm>
          <a:prstGeom prst="rect">
            <a:avLst/>
          </a:prstGeom>
        </p:spPr>
      </p:pic>
      <p:sp>
        <p:nvSpPr>
          <p:cNvPr id="12" name="TextBox 11">
            <a:extLst>
              <a:ext uri="{FF2B5EF4-FFF2-40B4-BE49-F238E27FC236}">
                <a16:creationId xmlns:a16="http://schemas.microsoft.com/office/drawing/2014/main" id="{CC4E8A4E-12D0-3A84-3AEB-7F9A3B4C9041}"/>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54200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074CA-225D-7B73-7C76-850094DE8B5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DF9CB34-95CB-BBEC-709C-F56D7FA363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449841A3-CFE7-923A-FCEC-C3C1738D5E2F}"/>
              </a:ext>
            </a:extLst>
          </p:cNvPr>
          <p:cNvSpPr txBox="1"/>
          <p:nvPr/>
        </p:nvSpPr>
        <p:spPr>
          <a:xfrm>
            <a:off x="864968" y="1064250"/>
            <a:ext cx="10643860"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Drive Direct Sales and Effectively Manage Online Hotel Booking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XML API integrations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 the user to make travel searches directly into their respective websites. We provide a solid platform for travel distribution based on our advanced API interface and a leading technology infrastructure.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technologies that help travelers find the perfect hotels for their next trip. The commission-based model we use is the preferred sales model in the hotel industry and guarantees long-term, mutual profitable business relationship with the hotels. We can customize the booking engine as per the client unique requirements.</a:t>
            </a:r>
          </a:p>
        </p:txBody>
      </p:sp>
    </p:spTree>
    <p:extLst>
      <p:ext uri="{BB962C8B-B14F-4D97-AF65-F5344CB8AC3E}">
        <p14:creationId xmlns:p14="http://schemas.microsoft.com/office/powerpoint/2010/main" val="2230397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8ACD5-71BC-5C26-C0FA-03B332D6333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A300B5-ED00-7C1F-C613-05D92A7F8C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319B431E-7568-381E-BEEF-7BB652C48D82}"/>
              </a:ext>
            </a:extLst>
          </p:cNvPr>
          <p:cNvSpPr txBox="1"/>
          <p:nvPr/>
        </p:nvSpPr>
        <p:spPr>
          <a:xfrm>
            <a:off x="1198102" y="1023638"/>
            <a:ext cx="9785131"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will adapt our system to fit your brand, and will provide all the support to integrate your website with our APIs. We aim to provide a new dimension of service concept, and always strive to stay at the technological forefront at all times by offering the best solutions for travel industry.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design, build and integrate APIs through our passionate in-house team consisting of web designers, project managers and developers who are experts working with a range of various projects.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Whether you are a startup or a well-established travel agent we will guide you to achieve your objectives. Our Hotel API provides details including type of room with images, book/cancel rooms, generate reports of booking and cancellation. As a trusted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API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services are integrated, tested and maintained by experienced team of professionals.</a:t>
            </a:r>
          </a:p>
        </p:txBody>
      </p:sp>
    </p:spTree>
    <p:extLst>
      <p:ext uri="{BB962C8B-B14F-4D97-AF65-F5344CB8AC3E}">
        <p14:creationId xmlns:p14="http://schemas.microsoft.com/office/powerpoint/2010/main" val="1899481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F21AD-5FDD-B124-1D53-885CF509373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EB26A2-DF1A-8B30-D975-D59546310A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088FD584-762D-0C6A-E6A2-355CE47FEA48}"/>
              </a:ext>
            </a:extLst>
          </p:cNvPr>
          <p:cNvSpPr txBox="1"/>
          <p:nvPr/>
        </p:nvSpPr>
        <p:spPr>
          <a:xfrm>
            <a:off x="1261241" y="1562014"/>
            <a:ext cx="9669517"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easy to use and user-friendly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the global travel industry. When your guest is selecting a hotel, all the information they need should be available in real-time at their fingertips. It helps travel and tourism industry to grow their business by providing reasonable and effective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API Integration solution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API has been designed to cover all real-time requirements of small-medium travel agents and guests, once it is integrated into your website, it will allow your clients and your travel business access to a great variety of services.</a:t>
            </a:r>
          </a:p>
        </p:txBody>
      </p:sp>
    </p:spTree>
    <p:extLst>
      <p:ext uri="{BB962C8B-B14F-4D97-AF65-F5344CB8AC3E}">
        <p14:creationId xmlns:p14="http://schemas.microsoft.com/office/powerpoint/2010/main" val="2351455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CA4F5-8984-6DEC-5E3F-FBB8EC72794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1E313BC-86EC-EA54-DCF5-15C8E85A9C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029965E3-4BD0-C38C-AAD4-A9C472509E8E}"/>
              </a:ext>
            </a:extLst>
          </p:cNvPr>
          <p:cNvSpPr txBox="1"/>
          <p:nvPr/>
        </p:nvSpPr>
        <p:spPr>
          <a:xfrm>
            <a:off x="830316" y="815367"/>
            <a:ext cx="10720553"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Role of Hotel API Integration in Easing Hotel Businesses Globally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API is a web service providing online functionality of searching and booking hotels. This web facility makes the domain of one's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broader.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gives you the opportunity to provide consumers with more options to choose their ideal stay place in a particular city. Thus, it enhances your business beyond the limit. Business Expansion implementing our Hotel API you and your consumers will immediately have access to an extensive inventory of hotels.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accommodation options available so vast, and the booking interface so user-friendly, the Travelopro hotel API will automatically attract people to your website, increasing your customer base effortlessly and authorize you to focus on promoting new business through other avenues.</a:t>
            </a:r>
          </a:p>
        </p:txBody>
      </p:sp>
    </p:spTree>
    <p:extLst>
      <p:ext uri="{BB962C8B-B14F-4D97-AF65-F5344CB8AC3E}">
        <p14:creationId xmlns:p14="http://schemas.microsoft.com/office/powerpoint/2010/main" val="4074045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C39EA-B68B-F882-1F64-B8C1808AB19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FEEC1BD-7464-6575-106A-BBFEB6739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AEC351D9-D3B1-8B71-6C58-34258A1AEB01}"/>
              </a:ext>
            </a:extLst>
          </p:cNvPr>
          <p:cNvSpPr txBox="1"/>
          <p:nvPr/>
        </p:nvSpPr>
        <p:spPr>
          <a:xfrm>
            <a:off x="1072016" y="1511043"/>
            <a:ext cx="10047967" cy="433432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 Satisfaction for People find arranging a holiday a complex task, and so it's our job to make the process as simple as possible every step of the way.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providing your consumers with a single platform that enables them to search and book a large number of hotels, you will be making their lives simpler and exceeding their expectations.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Time-saving to booking hotels will become a much quicker, slicker process, due to a user-friendly interface and instant confirmation.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You'll no longer need to enter data physically on multiple occasions, as our API will hold all the details and information you need in one place.</a:t>
            </a:r>
          </a:p>
        </p:txBody>
      </p:sp>
    </p:spTree>
    <p:extLst>
      <p:ext uri="{BB962C8B-B14F-4D97-AF65-F5344CB8AC3E}">
        <p14:creationId xmlns:p14="http://schemas.microsoft.com/office/powerpoint/2010/main" val="371622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5E436-B562-8CA9-3A6B-FEC03167882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BD47251-0410-45E1-8188-B81535B017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9FE8670B-87BC-2A68-1217-F633BE7C2FBC}"/>
              </a:ext>
            </a:extLst>
          </p:cNvPr>
          <p:cNvSpPr txBox="1"/>
          <p:nvPr/>
        </p:nvSpPr>
        <p:spPr>
          <a:xfrm>
            <a:off x="1114095" y="1045697"/>
            <a:ext cx="10279117"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Cost savings will be evident in many areas. The skill to book instantly, with real-time pricing and availability on display will save a great deal of time and reduce operational costs. Integration with the Travelopro Hotel API will give you access to all the suppliers and hotels we've partnered with for a one-time fee.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means you will not have to spend anything on the system or content development at any point in the future. The Travelopro APIs will allow you to integrate all the hotel-related services we offer with your own systems, databases, and websites. This will allow you to host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requests real-time information from Travelopro and immediately displays the results for use by the customer.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can be designed in any way you please, and a payment gateway can also be incorporated should this be required.</a:t>
            </a:r>
          </a:p>
        </p:txBody>
      </p:sp>
    </p:spTree>
    <p:extLst>
      <p:ext uri="{BB962C8B-B14F-4D97-AF65-F5344CB8AC3E}">
        <p14:creationId xmlns:p14="http://schemas.microsoft.com/office/powerpoint/2010/main" val="2161830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3BD61-454B-5CC1-6B34-C278CD5975C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A5AF825-96F1-78FA-7902-330959FB08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58C1255B-F069-EA92-9C1F-18197D556D8B}"/>
              </a:ext>
            </a:extLst>
          </p:cNvPr>
          <p:cNvSpPr txBox="1"/>
          <p:nvPr/>
        </p:nvSpPr>
        <p:spPr>
          <a:xfrm>
            <a:off x="1177159" y="1061827"/>
            <a:ext cx="10226566" cy="443692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Unlock the Power of Your Hotel's Web Presence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expert the best deals available in the market, travelers tend to search several portals and halt at one that provides them with the best result that they are actually looking for.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decode the demands of travelers, there is a requirement from the side of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know what the travelers are actually looking for.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API is one of the leading search solutions, that helps the hotels provide the best and most favourable search results to the travelers so that they can seal the deal with the portal and book their way with the deal.</a:t>
            </a:r>
          </a:p>
        </p:txBody>
      </p:sp>
    </p:spTree>
    <p:extLst>
      <p:ext uri="{BB962C8B-B14F-4D97-AF65-F5344CB8AC3E}">
        <p14:creationId xmlns:p14="http://schemas.microsoft.com/office/powerpoint/2010/main" val="1599725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3E510-F746-C222-3369-E019C8847F7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7BFF043-48F9-4A66-B50B-E2CA086480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B8CAB7C0-1ACE-284F-D43E-476E5A467F97}"/>
              </a:ext>
            </a:extLst>
          </p:cNvPr>
          <p:cNvSpPr txBox="1"/>
          <p:nvPr/>
        </p:nvSpPr>
        <p:spPr>
          <a:xfrm>
            <a:off x="872357" y="846218"/>
            <a:ext cx="10752083"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software solution, the portal gets the real-time search data and gets to know about the requirement of the travelers regarding the hotel booking. This may include the rooms, landing-place and the budget of the traveler.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Considering the need from the point of view of the travelers, an ideal travel portal should direct it to the desired results and the hotels that actually give the needed solutions.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the best opportunity for the travel portals to grow their business by providing reasonable and effective Hotel API Integration solution.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portal comprises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third party API integration for Flight booking, Hotel booking, and Car booking services. We offer all sorts of travel portal solutions for b2b travel agencies across the Globe.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feature-packed tool that enables you to take direct appointments through your website at any time.</a:t>
            </a:r>
          </a:p>
        </p:txBody>
      </p:sp>
    </p:spTree>
    <p:extLst>
      <p:ext uri="{BB962C8B-B14F-4D97-AF65-F5344CB8AC3E}">
        <p14:creationId xmlns:p14="http://schemas.microsoft.com/office/powerpoint/2010/main" val="2970349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739E6-B939-E06B-A4FB-6548234E8F7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2B6569E-A83C-2778-9BD4-12A17D98FD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942F80F4-5850-867F-F519-4D58B7B2EAC6}"/>
              </a:ext>
            </a:extLst>
          </p:cNvPr>
          <p:cNvSpPr txBox="1"/>
          <p:nvPr/>
        </p:nvSpPr>
        <p:spPr>
          <a:xfrm>
            <a:off x="872358" y="720374"/>
            <a:ext cx="10594428"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incorporate multiple hotel suppliers. We incorporate Suppliers XML and many more through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reservation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Travelopro integrates hotel affiliate API network which includes many travel-related services such as flights, hotels, transfers, etc. for bookings.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search API, you can build your own searches for hotel rooms. Our hotel affiliate API provides a way to add hostel search and room booking information into applications. We provide scalability to your travel business from start-up to a full-fledged travel agency and so 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API will search on the hotels from the API of hotels and find out the lowest tariffs available with hotels. The users can retrieve all the information they require for planning a business or leisure tour. Through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Hotel Booking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maximum number of hotels and accommodations worldwide of all categories and budgets, as well as car rental too.</a:t>
            </a:r>
          </a:p>
        </p:txBody>
      </p:sp>
    </p:spTree>
    <p:extLst>
      <p:ext uri="{BB962C8B-B14F-4D97-AF65-F5344CB8AC3E}">
        <p14:creationId xmlns:p14="http://schemas.microsoft.com/office/powerpoint/2010/main" val="2681433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A401C-FDEF-2916-E5C5-5A900D02C9C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BCAE808-92AA-5A1C-6CC4-0FB3BB4766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98CF3A6E-079D-CCC8-E05C-9D81B37BA9E8}"/>
              </a:ext>
            </a:extLst>
          </p:cNvPr>
          <p:cNvSpPr txBox="1"/>
          <p:nvPr/>
        </p:nvSpPr>
        <p:spPr>
          <a:xfrm>
            <a:off x="903889" y="620110"/>
            <a:ext cx="10783614"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API returns the name of the hotel, the number of rooms, address, latitude, and longitude of the hotel, and social media information. Responses can be XML formatted. Hotel search API is the affiliate marketing network specializing in software products It features the largest selection of digital products offered online.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Affiliate marketing is a method of promoting web businesses in which an affiliate is rewarded for every sale provided through his/her efforts. We partner with you in issuing our metasearch technology to your site so that users on your site can use the booking engine to transact hotels online, and you earn at the same time.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World’s leading travel website development company, offering you the best prices on hotels and holiday packages across India and the world. Travelopro hotel API affiliates integration supports the online travel agencies streamline and simplify the process of searching and booking accommodation from the vast pool of hotel suppliers associated with Travelopro tourism.</a:t>
            </a:r>
          </a:p>
        </p:txBody>
      </p:sp>
    </p:spTree>
    <p:extLst>
      <p:ext uri="{BB962C8B-B14F-4D97-AF65-F5344CB8AC3E}">
        <p14:creationId xmlns:p14="http://schemas.microsoft.com/office/powerpoint/2010/main" val="2288657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CD696-5F2B-2278-340B-56ECFA1BCC1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DC24A9-C238-7DA5-54F5-F723210E10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337CDA71-42DA-10A4-5A0A-F63C074A1DE4}"/>
              </a:ext>
            </a:extLst>
          </p:cNvPr>
          <p:cNvSpPr txBox="1"/>
          <p:nvPr/>
        </p:nvSpPr>
        <p:spPr>
          <a:xfrm>
            <a:off x="1161393" y="1078263"/>
            <a:ext cx="9869214"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operation of integration leads to a variety of deals which is sufficient for satisfying all the travelers who choose the travel agency. We’re integrated deeply integrated into the travel ecosystem.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hotel room can be reserved from wherever you are and we will send you the update when you call our API. We’re so good that we don’t only have section level inventory but also room assignment. See the hotel's entire inventory. It’s not liked an extranet. The API integrates live with the hotel's inventory.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 use our PMS system to control their property and you can access the entire inventory data just by calling our API. Helps you get more reservation and decrease stuck cases. We all study our audience and develop user experiences suited to websites audience.</a:t>
            </a:r>
          </a:p>
        </p:txBody>
      </p:sp>
    </p:spTree>
    <p:extLst>
      <p:ext uri="{BB962C8B-B14F-4D97-AF65-F5344CB8AC3E}">
        <p14:creationId xmlns:p14="http://schemas.microsoft.com/office/powerpoint/2010/main" val="3806686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98B53-E867-F05C-1526-CAF902E8605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0275BF-C207-C57B-85CF-58F6115E42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4" name="TextBox 3">
            <a:extLst>
              <a:ext uri="{FF2B5EF4-FFF2-40B4-BE49-F238E27FC236}">
                <a16:creationId xmlns:a16="http://schemas.microsoft.com/office/drawing/2014/main" id="{186D0D6D-CE1B-71C4-BE1D-58FB54490904}"/>
              </a:ext>
            </a:extLst>
          </p:cNvPr>
          <p:cNvSpPr txBox="1"/>
          <p:nvPr/>
        </p:nvSpPr>
        <p:spPr>
          <a:xfrm>
            <a:off x="1566042" y="1752477"/>
            <a:ext cx="7315200" cy="295882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Fully flexible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Fast, Robust and scalable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Real time integrations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Multi-language</a:t>
            </a:r>
          </a:p>
        </p:txBody>
      </p:sp>
    </p:spTree>
    <p:extLst>
      <p:ext uri="{BB962C8B-B14F-4D97-AF65-F5344CB8AC3E}">
        <p14:creationId xmlns:p14="http://schemas.microsoft.com/office/powerpoint/2010/main" val="2517016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991C0-33E3-C82E-1A7C-E06A1E42181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FD794D-CDA4-1DF1-C3EA-69E0986BDE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3" name="TextBox 2">
            <a:extLst>
              <a:ext uri="{FF2B5EF4-FFF2-40B4-BE49-F238E27FC236}">
                <a16:creationId xmlns:a16="http://schemas.microsoft.com/office/drawing/2014/main" id="{D4DECF72-BB6C-2656-D660-A265997F1081}"/>
              </a:ext>
            </a:extLst>
          </p:cNvPr>
          <p:cNvSpPr txBox="1"/>
          <p:nvPr/>
        </p:nvSpPr>
        <p:spPr>
          <a:xfrm>
            <a:off x="1415624" y="1610001"/>
            <a:ext cx="8450317" cy="344139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using Travelopro Hotel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First class service</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business terms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fleet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network</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Customized solutions</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Own inventory CRS</a:t>
            </a:r>
          </a:p>
        </p:txBody>
      </p:sp>
    </p:spTree>
    <p:extLst>
      <p:ext uri="{BB962C8B-B14F-4D97-AF65-F5344CB8AC3E}">
        <p14:creationId xmlns:p14="http://schemas.microsoft.com/office/powerpoint/2010/main" val="857287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83023-B144-2F07-7BB1-E147F7088B2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6410DB-20E1-2D50-67F5-D8EA448C8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5941" y="111672"/>
            <a:ext cx="2234585" cy="508438"/>
          </a:xfrm>
          <a:prstGeom prst="rect">
            <a:avLst/>
          </a:prstGeom>
        </p:spPr>
      </p:pic>
      <p:sp>
        <p:nvSpPr>
          <p:cNvPr id="2" name="Title 1">
            <a:extLst>
              <a:ext uri="{FF2B5EF4-FFF2-40B4-BE49-F238E27FC236}">
                <a16:creationId xmlns:a16="http://schemas.microsoft.com/office/drawing/2014/main" id="{62ED200A-79EA-0CBD-754C-BE68F876026C}"/>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https://www.travelopro.com/hotel-api.php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120261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14</TotalTime>
  <Words>1607</Words>
  <Application>Microsoft Office PowerPoint</Application>
  <PresentationFormat>Widescreen</PresentationFormat>
  <Paragraphs>63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5</cp:revision>
  <dcterms:created xsi:type="dcterms:W3CDTF">2025-03-06T09:44:07Z</dcterms:created>
  <dcterms:modified xsi:type="dcterms:W3CDTF">2025-03-06T09:58:29Z</dcterms:modified>
</cp:coreProperties>
</file>