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53938254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035928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429844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4657D61-78D4-4829-B599-9E22FB489765}" type="datetimeFigureOut">
              <a:rPr lang="en-IN" smtClean="0"/>
              <a:t>11-03-2025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498789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4657D61-78D4-4829-B599-9E22FB489765}" type="datetimeFigureOut">
              <a:rPr lang="en-IN" smtClean="0"/>
              <a:t>11-03-2025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070352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4657D61-78D4-4829-B599-9E22FB489765}" type="datetimeFigureOut">
              <a:rPr lang="en-IN" smtClean="0"/>
              <a:t>11-03-2025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9095770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F4657D61-78D4-4829-B599-9E22FB489765}" type="datetimeFigureOut">
              <a:rPr lang="en-IN" smtClean="0"/>
              <a:t>11-03-2025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875863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57D61-78D4-4829-B599-9E22FB489765}" type="datetimeFigureOut">
              <a:rPr lang="en-IN" smtClean="0"/>
              <a:t>11-03-2025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898004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57D61-78D4-4829-B599-9E22FB489765}" type="datetimeFigureOut">
              <a:rPr lang="en-IN" smtClean="0"/>
              <a:t>11-03-2025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434023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57D61-78D4-4829-B599-9E22FB489765}" type="datetimeFigureOut">
              <a:rPr lang="en-IN" smtClean="0"/>
              <a:t>11-03-2025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371548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9041669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3365095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4399896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32696177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4096577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9418769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57D61-78D4-4829-B599-9E22FB489765}" type="datetimeFigureOut">
              <a:rPr lang="en-IN" smtClean="0"/>
              <a:t>11-03-2025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899532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4657D61-78D4-4829-B599-9E22FB489765}" type="datetimeFigureOut">
              <a:rPr lang="en-IN" smtClean="0"/>
              <a:t>11-03-2025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5D8AE35-2F6A-48E7-933E-2606EA5F8D1B}" type="slidenum">
              <a:rPr lang="en-IN" smtClean="0"/>
              <a:t>‹#›</a:t>
            </a:fld>
            <a:endParaRPr lang="en-IN"/>
          </a:p>
        </p:txBody>
      </p:sp>
    </p:spTree>
    <p:extLst>
      <p:ext uri="{BB962C8B-B14F-4D97-AF65-F5344CB8AC3E}">
        <p14:creationId xmlns:p14="http://schemas.microsoft.com/office/powerpoint/2010/main" val="319378729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travel-agencies-otas.php" TargetMode="External"/><Relationship Id="rId7" Type="http://schemas.openxmlformats.org/officeDocument/2006/relationships/hyperlink" Target="https://www.travelopro.com/sightseeing-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car-api.php" TargetMode="External"/><Relationship Id="rId5" Type="http://schemas.openxmlformats.org/officeDocument/2006/relationships/hyperlink" Target="https://www.travelopro.com/hotel-booking-system.php" TargetMode="External"/><Relationship Id="rId4" Type="http://schemas.openxmlformats.org/officeDocument/2006/relationships/hyperlink" Target="https://www.travelopro.com/flight-booking-engin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abou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xml-api-integra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website-development.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best-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gds-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entral-reservation-system.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port.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b2b-travel-booking.php" TargetMode="External"/><Relationship Id="rId4" Type="http://schemas.openxmlformats.org/officeDocument/2006/relationships/hyperlink" Target="https://www.travelopro.com/third-party-api-integration.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b2c-travel-booking.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amadeus-gds-system.php" TargetMode="External"/><Relationship Id="rId7" Type="http://schemas.openxmlformats.org/officeDocument/2006/relationships/hyperlink" Target="https://www.travelopro.com/hotel-aggregator.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travelport-gds.php" TargetMode="External"/><Relationship Id="rId5" Type="http://schemas.openxmlformats.org/officeDocument/2006/relationships/hyperlink" Target="https://www.slideshare.net/aliridha121/travelopro-galileo-gds?qid=ef3f015a-8c0d-4532-acac-75c455d3d218&amp;v=&amp;b=&amp;from_search=1" TargetMode="External"/><Relationship Id="rId4" Type="http://schemas.openxmlformats.org/officeDocument/2006/relationships/hyperlink" Target="https://www.travelopro.com/sabre-gds.php"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internet-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BD8F62-1AFE-010D-E881-2A86C10385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6" name="TextBox 5">
            <a:extLst>
              <a:ext uri="{FF2B5EF4-FFF2-40B4-BE49-F238E27FC236}">
                <a16:creationId xmlns:a16="http://schemas.microsoft.com/office/drawing/2014/main" id="{9972B6D4-F2ED-F732-95FE-712E615837E4}"/>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98BBCFEB-1035-4C20-B6E4-20AF0211AA83}"/>
              </a:ext>
            </a:extLst>
          </p:cNvPr>
          <p:cNvSpPr txBox="1"/>
          <p:nvPr/>
        </p:nvSpPr>
        <p:spPr>
          <a:xfrm>
            <a:off x="4834758" y="133465"/>
            <a:ext cx="2522483" cy="646331"/>
          </a:xfrm>
          <a:prstGeom prst="rect">
            <a:avLst/>
          </a:prstGeom>
          <a:noFill/>
        </p:spPr>
        <p:txBody>
          <a:bodyPr wrap="square">
            <a:spAutoFit/>
          </a:bodyPr>
          <a:lstStyle/>
          <a:p>
            <a:r>
              <a:rPr lang="en-IN" sz="3600" b="1" dirty="0"/>
              <a:t>Transfer API</a:t>
            </a:r>
          </a:p>
        </p:txBody>
      </p:sp>
      <p:pic>
        <p:nvPicPr>
          <p:cNvPr id="9" name="Picture 8">
            <a:extLst>
              <a:ext uri="{FF2B5EF4-FFF2-40B4-BE49-F238E27FC236}">
                <a16:creationId xmlns:a16="http://schemas.microsoft.com/office/drawing/2014/main" id="{FCF72A34-5638-D9A3-62BA-1A01C87522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3717" y="1213435"/>
            <a:ext cx="9472959" cy="4178371"/>
          </a:xfrm>
          <a:prstGeom prst="rect">
            <a:avLst/>
          </a:prstGeom>
        </p:spPr>
      </p:pic>
    </p:spTree>
    <p:extLst>
      <p:ext uri="{BB962C8B-B14F-4D97-AF65-F5344CB8AC3E}">
        <p14:creationId xmlns:p14="http://schemas.microsoft.com/office/powerpoint/2010/main" val="3972457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1660A-F2DA-0DD1-4B26-5266087A76C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5B7EBA-2450-9E24-45B8-3CCA61F34D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6C3B39F4-AB88-9D90-2FBD-AC5D22E09B01}"/>
              </a:ext>
            </a:extLst>
          </p:cNvPr>
          <p:cNvSpPr txBox="1"/>
          <p:nvPr/>
        </p:nvSpPr>
        <p:spPr>
          <a:xfrm>
            <a:off x="1124606" y="815367"/>
            <a:ext cx="10216055"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Is Transfer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APIs are a useful tools to integrate ground transfer functionality with your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travel agency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covers the entire range of travel services including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hotel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car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transfer booking system 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sightseeing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this model, you will get a wide range of customization opportunities. For instance, you can make the transfer booking engine a part of a traveler’s flight/hotel/car booking flow.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Your client won’t have to re-enter information about the flight date, airport location, or hotel. They easily choose the transfer option according to the information that was entered for tickets or accommodation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605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50734-0E50-47B4-DF82-7B45D00F9D2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8FF02FA-F056-063E-4AAA-4467DDD304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3AC5AC81-0E11-3FB4-6514-47D0029747ED}"/>
              </a:ext>
            </a:extLst>
          </p:cNvPr>
          <p:cNvSpPr txBox="1"/>
          <p:nvPr/>
        </p:nvSpPr>
        <p:spPr>
          <a:xfrm>
            <a:off x="851336" y="861849"/>
            <a:ext cx="10699531"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the best Transfer API which helps a lot of user interaction options for travelers such as booking, editing, and cancellation of transfers. Our Transfer API support both B2B and B2C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Transfer Booking Engine, Transfer Booking System and other services to the travel market.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Transfer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module that allows travel agents to easily compare several transfer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During reservation your customer can choose his own comfort level, the proposed transfers include cars and minibuses. It is very useful when you are cross-selling other services to your client.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Transfer Booking System allows travel agents to book flights, cars, hotels, tours. Our advanced system that integrates a number of XML transfers providers as well as offers you the ability to enter in and manage your own transfer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0160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824DA-F5EE-352C-4DFF-9F02CFBCC33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3753067-EDC9-D459-4BAE-C35954F665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65DCF8F9-21E6-E490-E00D-E024989A79C3}"/>
              </a:ext>
            </a:extLst>
          </p:cNvPr>
          <p:cNvSpPr txBox="1"/>
          <p:nvPr/>
        </p:nvSpPr>
        <p:spPr>
          <a:xfrm>
            <a:off x="830316" y="932193"/>
            <a:ext cx="10689021"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user-friendly transfer details like the city of departure, destination, date, return date, and type of travel, you can ease out the travel itineraries of your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leading travel technology company offering ground transfer services for the travel market worldwide. Travelopro offers transfer services in over 2000 cities and resorts and in 60+ countries offering customers an unrivalled choice throughout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API provides comparative data from multiple sources in order to best deals to your clients. From reducing the operational cost to maintaining the reputation of your enterprise, it plays an important role in shaping your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API helps with building custom websites, mobile applications or for integrating into your existing range of services, websites, or applications.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7238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B1B64-14C9-E832-C9F9-E7245F83370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8BEE91E-867E-998B-BB6B-BC266587E4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AC19D262-E3CC-839C-3F47-F82054C9C37E}"/>
              </a:ext>
            </a:extLst>
          </p:cNvPr>
          <p:cNvSpPr txBox="1"/>
          <p:nvPr/>
        </p:nvSpPr>
        <p:spPr>
          <a:xfrm>
            <a:off x="777765" y="423699"/>
            <a:ext cx="10636470"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Transfer API Works?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travel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multiple suppliers in your system. We provide data in XML to be more flexible in our approach.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While integration from completely different suppliers would need different API, we've got standardized this method and supply a typical interface to integrate all the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the best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Transfer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helps a lot of user interaction options for travelers such as booking, editing, and cancellation of transfers.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Transfer API supports each B2B and B2C channels. With additional leisure travel suppliers integrated than the other platform on the market, our API provides you with an enormous quantity of power, permitting you to harness the strength of our award-winning booking platform and integrate it together with your own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5955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7EC3A-587F-2C25-8A52-9391282F8EB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08BAAFC-47EC-D41D-088F-A8805AAE98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AC9162BE-9343-6EE4-7166-3CFEB5B1A334}"/>
              </a:ext>
            </a:extLst>
          </p:cNvPr>
          <p:cNvSpPr txBox="1"/>
          <p:nvPr/>
        </p:nvSpPr>
        <p:spPr>
          <a:xfrm>
            <a:off x="835572" y="914401"/>
            <a:ext cx="10794124"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you're building your own booking engine, achieving integration with all the suppliers you want will take years of development. Each provider is totally different, with its own distinctive quirks and needs and creating all work along with is not a small matter.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However, victimization of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 you'll be able to shortcut that entire method. Through an easy set of XML requests, you’ll be able to search for and book products provided by our intensive list of integrated suppliers, notice details of existing bookings, produce and retrieve customers, fetch information-rich hotel content and far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API is your gateway to supply third-party technology corporations with access to your stock. And since the API is standardized for all Travelopro customers, any third party that has integrated the API for another company will now be able to support your stock easily too.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40357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09F10-D077-5F35-116B-B51F05C2EB2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52E9C68-ED0E-C791-D22D-2335D2B65C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98F1DDA6-148D-0D51-30B7-5BEFF63FED4D}"/>
              </a:ext>
            </a:extLst>
          </p:cNvPr>
          <p:cNvSpPr txBox="1"/>
          <p:nvPr/>
        </p:nvSpPr>
        <p:spPr>
          <a:xfrm>
            <a:off x="830317" y="866663"/>
            <a:ext cx="10531365"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API can change your trade partners to look for handiness, retrieve your content and descriptions and create bookings with credit cards or on the account.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Without the proper inventory/content at competitive rates for your market, people are not likely to buy from you, despite how much you pay on sales and selling.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Trendy travelers, with one search, they will read thousands of flights, hotels, activities, transfers and car rentals from across the globe with real-time rates and handiness and instantly create reservations right their mobile phones.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seamless integration with all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GDSs (Global Distribution Systems)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via XML API. A GDS acts as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centralized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provides real-time fares and availabilities for flights and other travel-related products to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68000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FACFE-C461-10B0-A368-99664BDD577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4388F52-24A8-C797-7657-F0E3FF6C47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67EE8882-6278-FEC4-86C0-E9F5F81E6786}"/>
              </a:ext>
            </a:extLst>
          </p:cNvPr>
          <p:cNvSpPr txBox="1"/>
          <p:nvPr/>
        </p:nvSpPr>
        <p:spPr>
          <a:xfrm>
            <a:off x="1052034" y="1064250"/>
            <a:ext cx="10087931"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connected with an airline, hotel, and other supplier systems in the back-end and manages the distribution of inventory for these providers globally.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GDS Integration allows you to offer your B2C and B2B clients access to worldwide content on both web and mobile interfaces. Travelopro has already integrated Amadeus, Sabre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Travelport APIs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several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a unified XML API Interface whereby you can manage your entire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third-party</a:t>
            </a:r>
            <a:r>
              <a:rPr lang="en-IN" sz="2400" kern="100" dirty="0">
                <a:effectLst/>
                <a:latin typeface="Calibri" panose="020F0502020204030204" pitchFamily="34" charset="0"/>
                <a:ea typeface="Calibri" panose="020F0502020204030204" pitchFamily="34" charset="0"/>
                <a:cs typeface="Calibri" panose="020F0502020204030204" pitchFamily="34" charset="0"/>
              </a:rPr>
              <a:t> provider inventory from one window, instead of work into multiple systems and shuffling through varied screens to access live fares.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reduces your effort and helps you concentrate on selling more. Also, we provide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Flight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all the major flight suppliers. We have integrated Flight APIs for GDSs like Amadeus, Sabre, and Travelport.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32085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EABD4-26FB-ADF0-2D9E-75C7BAD0995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2E252F-E23C-0B50-9CD7-820DAEB0D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519EFC7-003B-0DB7-2AFB-795B2FDE4FFB}"/>
              </a:ext>
            </a:extLst>
          </p:cNvPr>
          <p:cNvSpPr txBox="1"/>
          <p:nvPr/>
        </p:nvSpPr>
        <p:spPr>
          <a:xfrm>
            <a:off x="798785" y="672663"/>
            <a:ext cx="1089922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Once the integration is complete and assuming your website is live, your clients can begin seeing real-time rates and handiness for the modules you have integrated once they make an inquiry. One of the considerations a lot of travel agents have is the search response speed.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search response speed depends on a variety of factors, including server location, the design of the booking engine, the destination that the search is made, and the number of APIs integrated,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However, the most vital factor is that the provider reaction time. Some suppliers take longer to retort than others. The Data Transfer API manages the transfer of knowledge from one user to a different within a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One use case of this transfer is to reallocate application data belonging to a user who has left the organization. The Travelopro Transfer API supports monitoring the progress of a user’s file transfer tasks, managing file transfer endpoints, listing remote directories, and submitting new transfer tasks.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5723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1BE07-DC4D-B0D2-F804-4117920796D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C736B9-E6EB-4F7E-05DA-62287A7F07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CE15E28D-3A0F-DAA4-7F34-E0DF97ED167B}"/>
              </a:ext>
            </a:extLst>
          </p:cNvPr>
          <p:cNvSpPr txBox="1"/>
          <p:nvPr/>
        </p:nvSpPr>
        <p:spPr>
          <a:xfrm>
            <a:off x="798787" y="813650"/>
            <a:ext cx="10888718"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services are mainly point-to-point car rental services. Travelopro provides customized software development and consultancy services for businesses that offer airport transfer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use the Data Transfer API, you define a transfer and so initiate it using the insert technique. The transfer is defined in terms of one or additional applications whose information will be transferred and can include application-specific parameters.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API provides a REST-style interface to the global reliable file transfer service. The API is right for integration into Portals or Gateways to supply complicated reliable file transfer capabilities while not having to develop and support these options on your own.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Transfer Booking Engine, Transfer Booking System and other services to the travel market. During reservation, your customer can choose his own comfort allows travel agents to book flights, cars, and minibuses’.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0912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972EA-7635-0513-6A96-F0812EB3F6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E52988B-F397-CF56-2935-7C6DA88F6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3FC1602D-514A-BD9F-F549-D4FE5037502C}"/>
              </a:ext>
            </a:extLst>
          </p:cNvPr>
          <p:cNvSpPr txBox="1"/>
          <p:nvPr/>
        </p:nvSpPr>
        <p:spPr>
          <a:xfrm>
            <a:off x="935421" y="952359"/>
            <a:ext cx="10510344"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very useful when you are cross-selling other services to your client. Our advanced system that integrates a number of XML transfer providers as well as offers you the ability to enter in and manage your own transfer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user-friendly transfer details like the city of departure, destination, date, return date, and type of travel, you can ease out the travel itineraries of your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online booking engines for tour operators, travel agencies and online travel agencies websites. We offer full solutions for B2B customers like tour operators or traditional agencies by enhancing exposure opportunities and so your product selling power.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 specifically dedicated travel net website enabling your purchasers to book hotels, flights and your distinctive contents and product.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8725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98D8F-7735-373E-5B78-379F7720197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C50DB81-9685-A763-ED39-6A3D992E2B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5B928A8B-12CB-9334-B699-176746EF3D1E}"/>
              </a:ext>
            </a:extLst>
          </p:cNvPr>
          <p:cNvSpPr txBox="1"/>
          <p:nvPr/>
        </p:nvSpPr>
        <p:spPr>
          <a:xfrm>
            <a:off x="656896" y="672663"/>
            <a:ext cx="1087820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technologies can modify your net web site to realize its selling potential quickly and effectively. We have a simple and clever GUI that will turn your clients from web-browsers to buyers.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transfer booking engine is a module that offers the best options from multiple transfer suppliers. Customers can choose the car of their choice during the booking process, the proposed transfers include minibuses, vans, cars,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the transfer booking engine, you can book a transfer that brings your customer from hotel to airport, the airport to the hotel, port to station or station to port etc. Like our hotel or flight module, you can compare multiple suppliers and book at the best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transfer booking engine allows transfer from and to all major airports and hotels in the world. Our system currently integrates a number of XML transfer providers as well as offers you the ability to enter in and manage your own transfer’s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2791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B6603-2BE5-0C4F-8885-7C9C6F22139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C2A6037-E8A9-DA6E-9AC4-77DCB9F564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4719A5D3-026A-99C0-03EF-B11D8DC150D6}"/>
              </a:ext>
            </a:extLst>
          </p:cNvPr>
          <p:cNvSpPr txBox="1"/>
          <p:nvPr/>
        </p:nvSpPr>
        <p:spPr>
          <a:xfrm>
            <a:off x="882869" y="1016457"/>
            <a:ext cx="10668000"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Bookings can be paid for via multiple online payment gateways as our system is compatible with most payment gateways, websites and content management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reserve transfers in all major and international airports as we work with a number of worldwide transfer service aggregators.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transfer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not only improves the user experience but will also help give you additional benefits from the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booking solutions in travel booking portals are gaining popularity, as products booked with hotel and flight bookings are commonly used in the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providing all the products of travel services you increase customer loyalty in the future and get more customers from your competitors.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6137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9F3D0-FCA7-720E-1DB3-395E5DF4A70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F05C2E3-2A4B-D651-46A3-B51EFE79B8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CA093570-43C5-EAB9-7550-66C23A3590E2}"/>
              </a:ext>
            </a:extLst>
          </p:cNvPr>
          <p:cNvSpPr txBox="1"/>
          <p:nvPr/>
        </p:nvSpPr>
        <p:spPr>
          <a:xfrm>
            <a:off x="851338" y="983890"/>
            <a:ext cx="10657489"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API is the most advanced unified API platform which reduces integration time with access to inventory globally from a wide variety of suppliers across all products including GDSs, wholesalers, direct connects, aggregators, channel managers,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 the content at your fingertips in a common unified format with complete customizable business rules engine giving you complete control over your products and distribution.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booking can be done by paying through the secure payment gateway of the customer's choice, as our system is compatible with many payment gateways.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book your transfers to or from major hotels and international airports as we work with multiple transfer service aggregators globally. A transfer booking system can offer customers the easiest and fastest transport options.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0806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92FB1-1C16-510B-2DF5-8F1A13EE65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132FD5F-22AB-EDBE-88D6-A73528E909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5402E75-CECB-7EB4-5FA2-1807EADFF912}"/>
              </a:ext>
            </a:extLst>
          </p:cNvPr>
          <p:cNvSpPr txBox="1"/>
          <p:nvPr/>
        </p:nvSpPr>
        <p:spPr>
          <a:xfrm>
            <a:off x="751489" y="672663"/>
            <a:ext cx="10689021"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transfers are available from major airports, ports and train stations worldwide through a search book and confirm single API integration by means of a user-friendly customer care service.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setup and flexible integration can be availed through an instant booking confirmation. We have got a complete solution with inventory, content and other requirements taken care of.</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leading travel technology company offering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ground transfer services</a:t>
            </a:r>
            <a:r>
              <a:rPr lang="en-IN" sz="2400" kern="100" dirty="0">
                <a:effectLst/>
                <a:latin typeface="Calibri" panose="020F0502020204030204" pitchFamily="34" charset="0"/>
                <a:ea typeface="Calibri" panose="020F0502020204030204" pitchFamily="34" charset="0"/>
                <a:cs typeface="Calibri" panose="020F0502020204030204" pitchFamily="34" charset="0"/>
              </a:rPr>
              <a:t> for the travel market worldwide. Travelopro offers transfer services in over 2000 cities and resorts and in 60+ countries offering customers an unrivalled choice throughout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API provides comparative data from multiple sources in order to best deals with your clients. From reducing the operational cost to maintaining the reputation of your enterprise, it plays an important role in shaping your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3884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8CFC0-FFDF-4A53-3569-B891ABB512B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BEEA5B-BCE2-42BA-2126-55F381EEAE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823D7A7-63CB-1D56-EF5A-DE2959704A42}"/>
              </a:ext>
            </a:extLst>
          </p:cNvPr>
          <p:cNvSpPr txBox="1"/>
          <p:nvPr/>
        </p:nvSpPr>
        <p:spPr>
          <a:xfrm>
            <a:off x="977462" y="773902"/>
            <a:ext cx="10237076"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API helps with building custom websites, mobile applications or for integrating into your existing range of services, websites, or applications.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Travelopro transfer booking engine provides a list of bookings that you can share with your customers. Provide your customers with a unique website login, so that they can access the booking calendar.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lets both you and your customers keep on top of their booking. What’s more the calendar features allow you to communicate directly with your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even integrates with the commonly used Outlook calendar. Travelopro is a transfer booking engine that meets the needs of today’s modern traveler.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Travelopro customers can book their next airport pickup or drop off conveniently from their computer or smartphone. We also make it easy to schedule and monitor drivers.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1855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B1B76-9A89-247A-9B70-C697B7382C0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F9F023-28F4-6006-5A6C-C6A6273F60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D9BB1AE-665A-00EF-7363-AD2732BE9C99}"/>
              </a:ext>
            </a:extLst>
          </p:cNvPr>
          <p:cNvSpPr txBox="1"/>
          <p:nvPr/>
        </p:nvSpPr>
        <p:spPr>
          <a:xfrm>
            <a:off x="1035269" y="1026968"/>
            <a:ext cx="10121462"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the airport transfer booking software that puts you back in the driving seat. No other online booking system has numerous integrations.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reservation software system can integrate with all widespread web site builders, payment gateways, and massive cloud-based apps like Google Calendar &amp; Analytics, listing managers, CRM, and accounting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even have an Associate in Nursing open API. Travelopro is a leading Travel Technology Company having clients across the world. We integrate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Sabre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Galileo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Travelport</a:t>
            </a:r>
            <a:r>
              <a:rPr lang="en-IN" sz="2400" kern="100" dirty="0">
                <a:effectLst/>
                <a:latin typeface="Calibri" panose="020F0502020204030204" pitchFamily="34" charset="0"/>
                <a:ea typeface="Calibri" panose="020F0502020204030204" pitchFamily="34" charset="0"/>
                <a:cs typeface="Calibri" panose="020F0502020204030204" pitchFamily="34" charset="0"/>
              </a:rPr>
              <a:t> UAPI, Abacus, Worldspan, and Mystify.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integrated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hotel Aggregators</a:t>
            </a:r>
            <a:r>
              <a:rPr lang="en-IN" sz="2400" kern="100" dirty="0">
                <a:effectLst/>
                <a:latin typeface="Calibri" panose="020F0502020204030204" pitchFamily="34" charset="0"/>
                <a:ea typeface="Calibri" panose="020F0502020204030204" pitchFamily="34" charset="0"/>
                <a:cs typeface="Calibri" panose="020F0502020204030204" pitchFamily="34" charset="0"/>
              </a:rPr>
              <a:t>, Cars, Cruises, Hostels, Transfers, Sightseeing, Money Transfers, and Travel Insurance by using advanced technology integration methodologies.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820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39AD4-67F3-3296-8B5E-D94EDE6638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386E1E-4573-FB4D-DC13-BC755D1B6D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596D96DB-D831-2011-CC84-74DC5779A7ED}"/>
              </a:ext>
            </a:extLst>
          </p:cNvPr>
          <p:cNvSpPr txBox="1"/>
          <p:nvPr/>
        </p:nvSpPr>
        <p:spPr>
          <a:xfrm>
            <a:off x="1051034" y="1184623"/>
            <a:ext cx="10089931"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Onsite/Offshore engagement module to develop B2B, B2C, B2B2B, B2B2C, Franchise Module, Distributor modules, B2E to build robust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Booking Engines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our clients across the globe.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invested a lot on R&amp;D to implement advanced technologies to bring speed, improvising the performance, 100% uptime &amp; return on investment.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Day by day transfer booking engine creating its quality with online portals; customers trying to find transfer services with hotels and flight bookings on the constant website; that ultimately increase their profit margins for the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Offering travel services to your customers increase loyalty in the future and are less likely to lose a client to your competitors.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6741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5A5B4-7D50-5B31-1227-1141AD64318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3574689-D28A-2652-8F72-0FE2E217E7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2465FEF3-8342-9A60-ECD2-61B5AD4A3E7D}"/>
              </a:ext>
            </a:extLst>
          </p:cNvPr>
          <p:cNvSpPr txBox="1"/>
          <p:nvPr/>
        </p:nvSpPr>
        <p:spPr>
          <a:xfrm>
            <a:off x="798786" y="672663"/>
            <a:ext cx="10804635"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system is both easy to integrate and easy to manage and provides any private taxi-hire or airport transfer business with complete control over the core considerations when calculating the cost and managing customer transfer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simplified system is developed to streamline the most complex process of handling tours and travels business. We designed the software system as one platform for systemizing the business that will exclusive transit services for touring purposes.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Organizing and executing field trips wouldn’t be tough anymore that can be done in a few clicks with this car rental booking software. Travel Technology is a boom across the world as it’s easy to world Travel agents which give the customers higher fares, quicker results, and quicker online booking.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role player in the market who has gained advanced Travel Technology tools which we will implement to build the product from scratch.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78530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74C60-A2B5-DE2D-BDEE-CBD702F7F77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9F3978-E09D-413A-4CEA-C8E1ACF27F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BED02A8F-7776-C0D2-A92A-FF0661C0C7A9}"/>
              </a:ext>
            </a:extLst>
          </p:cNvPr>
          <p:cNvSpPr txBox="1"/>
          <p:nvPr/>
        </p:nvSpPr>
        <p:spPr>
          <a:xfrm>
            <a:off x="998483" y="908243"/>
            <a:ext cx="10489324"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software is mobile friendly so it can be viewable on any screen sizes. We develop, integrate &amp; deploy strong hotel reservation systems by integration GDS like Amadeus, Hotel-Beds, Hotels-Pro, alternative XML, and API integration. Apart from APIs and GDS.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also provide Hotel CRS booking system in where you can also have self-contracted hotels and display on the booking system to book tickets.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Travelopro, we have developed a series of innovative and creative sales tools to support our clients. Ranging from our comprehensive online leisure booking engine to keep you up-to-date with the latest product news from around the region to connecting you to our social media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a comprehensive range of printed and or e-books to assist you in building your knowledge and maximizing every sales opportunity. Bookings can be made for all destinations you find on our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1944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F5CF0-92FE-0D7C-1B32-3EE01ACFA96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7AED55C-97E3-A993-484A-04DDDE7621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9BDA92E4-E3C1-D73B-659E-9A4054B252D5}"/>
              </a:ext>
            </a:extLst>
          </p:cNvPr>
          <p:cNvSpPr txBox="1"/>
          <p:nvPr/>
        </p:nvSpPr>
        <p:spPr>
          <a:xfrm>
            <a:off x="893380" y="1200459"/>
            <a:ext cx="1060493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case your destination isn't on our system however it matches to booking criteria, send us your inquiry via email or invoke the quantity for transfer info. In today’s world, your website really needs to stand out in order to catch a potential client’s eye.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experts in the field of designing websites for businesses, we can assure you that a unique look for your homepage combined with our software will do wonders for your chances of attracting new clients and boosting your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team consists both of experts in the field of design and transportation industry insiders, who can, therefore, deliver a product that is catered to the specific needs of a taxi client. Travelopro solutions are meant for travel agents of any size like startups, small and medium enterprises, and large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43983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0B76C-6AB2-72D7-994D-904A424F651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851A79F-7B7E-DCE0-B1CA-1659CC24CA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E33A94C1-CD50-B26E-224F-953AE6887229}"/>
              </a:ext>
            </a:extLst>
          </p:cNvPr>
          <p:cNvSpPr txBox="1"/>
          <p:nvPr/>
        </p:nvSpPr>
        <p:spPr>
          <a:xfrm>
            <a:off x="827689" y="866663"/>
            <a:ext cx="10536621"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Travelopro transfer booking systems support your business growth by having a professional website, booking engine, mid-office/back workplace to manage bookings and cancellations, CMS for vacation packages and even mobile apps for iOS for increased client booking expertise.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full solutions for B2B customers like tour operators or ancient agencies by enhancing exposure opportunities and thus your products selling power.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 specifically dedicated travel net website enabling your clients to book hotels, flights and distinctive contents and products. Our technologies can enable your internet website to understand its selling potential quickly and effectively.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 simple and clever GUI that will turn your clients from web-browsers to buyers. We understand our clients need hence we provide the best travel technology solution for our valuable customer at affordable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41961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8C951-5231-7EE7-EB0D-0918293851F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E80F3F5-540C-1D80-0761-7D6566CE7B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D57DB9D8-C391-EDF6-6E52-A8D6BF62F86D}"/>
              </a:ext>
            </a:extLst>
          </p:cNvPr>
          <p:cNvSpPr txBox="1"/>
          <p:nvPr/>
        </p:nvSpPr>
        <p:spPr>
          <a:xfrm>
            <a:off x="867103" y="1313132"/>
            <a:ext cx="10457793"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can share innovative designs with the trust we deliver their projects. We follow quality, loyalty, adaptability, and reliability theory to serve our travel technology product to our clients, therefore, we give our best to our clients such as we get better feedback from 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Worried regarding technology changes and migrations on provider systems? Our system will handle these changes. Want to integrate a new interface for a third-party system that is not yet registered? We can develop a structured API for you.</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experience of over a decade in this domain substantiates our potential for building a system you can rely on. The investment you make in us will pay off as we offer a high return on investment.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33467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11C8C-4E85-9D4A-BF47-73AA6125837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7BA9B54-DDE0-2D2B-3913-B8E9894F2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70BD1790-9C3A-FF9F-7D5B-FC9D615A8CF1}"/>
              </a:ext>
            </a:extLst>
          </p:cNvPr>
          <p:cNvSpPr txBox="1"/>
          <p:nvPr/>
        </p:nvSpPr>
        <p:spPr>
          <a:xfrm>
            <a:off x="893380" y="917960"/>
            <a:ext cx="10573406" cy="502208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Easy and comprehensive integration: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Transfers for Online Travel Agencies can integrate neatly into your systems, sourcing flight information and PNR data to ease the booking flow alongside processing back-office data.</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Multi-device usability:</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Our platform can be accessed both online and on mobile phones.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Simple Booking Process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It takes less time to make a reservation using our shuttle websites! Customers don't have to sign up to make a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Setup &amp; Launch Support:</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Our friendly and professional Customer Success team will help you get your shuttle booking website up and running quickly and effortlessly.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3761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477B7-A1D6-67C3-B439-BE26818355D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678B73-829F-7964-C935-C750B2671E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E0825C23-4044-A222-9709-538001C354E9}"/>
              </a:ext>
            </a:extLst>
          </p:cNvPr>
          <p:cNvSpPr txBox="1"/>
          <p:nvPr/>
        </p:nvSpPr>
        <p:spPr>
          <a:xfrm>
            <a:off x="1114095" y="1021127"/>
            <a:ext cx="10205547" cy="5212068"/>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Faster and Easier Payments: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an online booking system, any worries related to safe online payment methods are assuaged. The use of secure payment gateways with data encryption builds trust in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work in a B2B environment, you can also apply different conditions to your sales. There are also booking engines that offer multi-currency modules, which enable you to operate in different currencies, without requiring a sales channel for each one.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24/7 Opportunities: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Travelers who decide to rent a car or book a room, an excursion or an activity, don’t want to wait until you’re in the office to help them. They’re looking for an immediate response and confirmation.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use of an online booking engine means that your company is open 24 hours a day, seven days a week; an easy way to satisfy the customer from the outset.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42245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159C6-A4AC-BEDA-8E2B-CFF5288AA4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7EC0FF6-C13D-B4CF-2456-FFDD13D5E9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B444BF75-0454-E3DC-C75E-92A6B32489DF}"/>
              </a:ext>
            </a:extLst>
          </p:cNvPr>
          <p:cNvSpPr txBox="1"/>
          <p:nvPr/>
        </p:nvSpPr>
        <p:spPr>
          <a:xfrm>
            <a:off x="1119351" y="1218138"/>
            <a:ext cx="9953298" cy="442172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Multiple Distribution Channels: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Control your distribution across multiple channels with separate rules without having to do new integrations.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Cloud-based and secure:</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set-up is incredibly easy, your data is more secure, you can integrate with other cloud-based systems, and our redundant servers are always available and up-to-date.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Affordable Price:</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We understand our client's need hence we provide the best travel technology solution for our valuable customer at affordable prices.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Dynamic Mid office system:</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Mid-Office mainly features booking and customer management modules. Travelopro back-office explains the standard procedure of accounting and user profile administration.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105064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46A6C-5CCA-FBB4-0888-94E1EDF20EF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B2AE1F-B292-CEAF-9815-9CDAAB4F91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2" name="Title 1">
            <a:extLst>
              <a:ext uri="{FF2B5EF4-FFF2-40B4-BE49-F238E27FC236}">
                <a16:creationId xmlns:a16="http://schemas.microsoft.com/office/drawing/2014/main" id="{E84F6801-3DB2-E404-ED84-50104BDECDF0}"/>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https://www.travelopro.com/transfer-api.php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880892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117</TotalTime>
  <Words>3612</Words>
  <Application>Microsoft Office PowerPoint</Application>
  <PresentationFormat>Widescreen</PresentationFormat>
  <Paragraphs>113</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6</cp:revision>
  <dcterms:created xsi:type="dcterms:W3CDTF">2025-01-06T10:34:10Z</dcterms:created>
  <dcterms:modified xsi:type="dcterms:W3CDTF">2025-03-11T08:41:00Z</dcterms:modified>
</cp:coreProperties>
</file>